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1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0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6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2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2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44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4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8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8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6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3256C-5CE2-4FC1-94FC-DBBD916034D9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55917-5D6E-44E7-B107-8ED90E376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3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vbar+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3104"/>
            <a:ext cx="12188825" cy="538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65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ammad\AppData\Local\Microsoft\Windows\INetCache\Content.Word\section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224"/>
            <a:ext cx="12192000" cy="5472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32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ammad\AppData\Local\Microsoft\Windows\INetCache\Content.Word\section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4" y="443753"/>
            <a:ext cx="12070976" cy="5540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48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955"/>
            <a:ext cx="12192000" cy="51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9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399"/>
            <a:ext cx="12192000" cy="48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1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0" y="1207698"/>
            <a:ext cx="9816323" cy="41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6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234"/>
            <a:ext cx="12192000" cy="47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6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4" y="215152"/>
            <a:ext cx="12196204" cy="64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6048"/>
            <a:ext cx="12192000" cy="5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2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Hammad</dc:creator>
  <cp:lastModifiedBy>Hammad</cp:lastModifiedBy>
  <cp:revision>3</cp:revision>
  <dcterms:created xsi:type="dcterms:W3CDTF">2022-05-02T15:20:05Z</dcterms:created>
  <dcterms:modified xsi:type="dcterms:W3CDTF">2022-05-14T10:53:03Z</dcterms:modified>
</cp:coreProperties>
</file>